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895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6810120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/>
              <a:t>EVT build PCBA to DVT  build PCBA change history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圖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465" y="4439316"/>
            <a:ext cx="5293323" cy="1452510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479360" y="625924"/>
            <a:ext cx="853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Changing the cable connector to FCC connector which will </a:t>
            </a:r>
            <a:r>
              <a:rPr lang="en-US" altLang="zh-TW" dirty="0"/>
              <a:t>interfere with </a:t>
            </a:r>
            <a:r>
              <a:rPr lang="en-US" altLang="zh-TW" dirty="0" smtClean="0"/>
              <a:t>bottom cover, and the bottom cover need to be </a:t>
            </a:r>
            <a:r>
              <a:rPr lang="en-US" altLang="zh-TW" dirty="0" smtClean="0"/>
              <a:t>modified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479360" y="1457758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Original PCBA</a:t>
            </a:r>
            <a:endParaRPr lang="zh-TW" altLang="en-US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6184704" y="1515495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Current PCBA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5508" y="1602926"/>
            <a:ext cx="5095576" cy="179108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9360" y="85498"/>
            <a:ext cx="1146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LED Board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60" y="1925339"/>
            <a:ext cx="5541991" cy="1468675"/>
          </a:xfrm>
          <a:prstGeom prst="rect">
            <a:avLst/>
          </a:prstGeom>
        </p:spPr>
      </p:pic>
      <p:sp>
        <p:nvSpPr>
          <p:cNvPr id="18" name="橢圓 17"/>
          <p:cNvSpPr/>
          <p:nvPr/>
        </p:nvSpPr>
        <p:spPr>
          <a:xfrm>
            <a:off x="1182584" y="2506055"/>
            <a:ext cx="440575" cy="507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677014" y="2626829"/>
            <a:ext cx="440575" cy="507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5192089" y="2261232"/>
            <a:ext cx="440575" cy="507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6689818" y="2531799"/>
            <a:ext cx="440575" cy="507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橢圓 32"/>
          <p:cNvSpPr/>
          <p:nvPr/>
        </p:nvSpPr>
        <p:spPr>
          <a:xfrm>
            <a:off x="7130393" y="2464546"/>
            <a:ext cx="440575" cy="507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橢圓 33"/>
          <p:cNvSpPr/>
          <p:nvPr/>
        </p:nvSpPr>
        <p:spPr>
          <a:xfrm>
            <a:off x="10636926" y="1925339"/>
            <a:ext cx="440575" cy="5070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7194387" y="3854543"/>
            <a:ext cx="405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Need to modify </a:t>
            </a:r>
            <a:r>
              <a:rPr lang="en-US" altLang="zh-CN" dirty="0"/>
              <a:t>Bottom </a:t>
            </a:r>
            <a:r>
              <a:rPr lang="en-US" altLang="zh-CN" dirty="0" smtClean="0"/>
              <a:t>cover</a:t>
            </a:r>
            <a:r>
              <a:rPr lang="en-US" altLang="zh-TW" dirty="0" smtClean="0"/>
              <a:t> accordingly</a:t>
            </a:r>
            <a:endParaRPr lang="zh-TW" altLang="en-US" dirty="0"/>
          </a:p>
        </p:txBody>
      </p:sp>
      <p:cxnSp>
        <p:nvCxnSpPr>
          <p:cNvPr id="36" name="直線接點 35"/>
          <p:cNvCxnSpPr/>
          <p:nvPr/>
        </p:nvCxnSpPr>
        <p:spPr>
          <a:xfrm>
            <a:off x="10407535" y="4251932"/>
            <a:ext cx="555334" cy="8070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橢圓 37"/>
          <p:cNvSpPr/>
          <p:nvPr/>
        </p:nvSpPr>
        <p:spPr>
          <a:xfrm>
            <a:off x="10962869" y="4773842"/>
            <a:ext cx="290945" cy="5703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>
            <a:off x="11370982" y="4773841"/>
            <a:ext cx="290945" cy="5703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橢圓 39"/>
          <p:cNvSpPr/>
          <p:nvPr/>
        </p:nvSpPr>
        <p:spPr>
          <a:xfrm>
            <a:off x="7791985" y="4880415"/>
            <a:ext cx="290945" cy="5703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2" name="直線接點 41"/>
          <p:cNvCxnSpPr/>
          <p:nvPr/>
        </p:nvCxnSpPr>
        <p:spPr>
          <a:xfrm>
            <a:off x="7404725" y="3038876"/>
            <a:ext cx="466362" cy="8156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>
            <a:off x="10736633" y="4203046"/>
            <a:ext cx="699058" cy="636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 flipH="1">
            <a:off x="7939957" y="4126363"/>
            <a:ext cx="231454" cy="7036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圖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405" y="4622256"/>
            <a:ext cx="1398555" cy="1656939"/>
          </a:xfrm>
          <a:prstGeom prst="rect">
            <a:avLst/>
          </a:prstGeom>
        </p:spPr>
      </p:pic>
      <p:cxnSp>
        <p:nvCxnSpPr>
          <p:cNvPr id="37" name="直線單箭頭接點 36"/>
          <p:cNvCxnSpPr/>
          <p:nvPr/>
        </p:nvCxnSpPr>
        <p:spPr>
          <a:xfrm flipV="1">
            <a:off x="1566822" y="4690496"/>
            <a:ext cx="629031" cy="3094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/>
          <p:cNvSpPr txBox="1"/>
          <p:nvPr/>
        </p:nvSpPr>
        <p:spPr>
          <a:xfrm>
            <a:off x="2149510" y="4527736"/>
            <a:ext cx="409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Open status</a:t>
            </a:r>
            <a:r>
              <a:rPr lang="zh-CN" altLang="en-US" dirty="0" smtClean="0"/>
              <a:t>：</a:t>
            </a:r>
            <a:r>
              <a:rPr lang="en-US" altLang="zh-CN" dirty="0" smtClean="0"/>
              <a:t>Before assembling the </a:t>
            </a:r>
            <a:r>
              <a:rPr lang="en-US" altLang="zh-CN" dirty="0" smtClean="0"/>
              <a:t>FFC</a:t>
            </a:r>
            <a:r>
              <a:rPr lang="zh-CN" altLang="en-US" dirty="0" smtClean="0"/>
              <a:t> </a:t>
            </a:r>
            <a:endParaRPr lang="zh-TW" altLang="en-US" dirty="0"/>
          </a:p>
        </p:txBody>
      </p:sp>
      <p:sp>
        <p:nvSpPr>
          <p:cNvPr id="44" name="文字方塊 43"/>
          <p:cNvSpPr txBox="1"/>
          <p:nvPr/>
        </p:nvSpPr>
        <p:spPr>
          <a:xfrm>
            <a:off x="2155216" y="5210149"/>
            <a:ext cx="381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Close status: After assembling </a:t>
            </a:r>
            <a:r>
              <a:rPr lang="en-US" altLang="zh-CN" dirty="0"/>
              <a:t>the </a:t>
            </a:r>
            <a:r>
              <a:rPr lang="en-US" altLang="zh-CN" dirty="0" smtClean="0"/>
              <a:t>FFC</a:t>
            </a:r>
            <a:r>
              <a:rPr lang="zh-CN" altLang="en-US" dirty="0" smtClean="0"/>
              <a:t> </a:t>
            </a:r>
            <a:endParaRPr lang="zh-TW" altLang="en-US" dirty="0"/>
          </a:p>
        </p:txBody>
      </p:sp>
      <p:cxnSp>
        <p:nvCxnSpPr>
          <p:cNvPr id="45" name="直線單箭頭接點 44"/>
          <p:cNvCxnSpPr/>
          <p:nvPr/>
        </p:nvCxnSpPr>
        <p:spPr>
          <a:xfrm flipV="1">
            <a:off x="1576122" y="5346714"/>
            <a:ext cx="619731" cy="35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79360" y="4147783"/>
            <a:ext cx="159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FCC connector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7005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60" y="1726293"/>
            <a:ext cx="5287795" cy="263669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737" y="1726294"/>
            <a:ext cx="4587457" cy="2306061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500779" y="1365089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Original PCBA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6139578" y="1365089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Current PCBA</a:t>
            </a:r>
          </a:p>
        </p:txBody>
      </p:sp>
      <p:sp>
        <p:nvSpPr>
          <p:cNvPr id="6" name="矩形 5"/>
          <p:cNvSpPr/>
          <p:nvPr/>
        </p:nvSpPr>
        <p:spPr>
          <a:xfrm>
            <a:off x="479360" y="85498"/>
            <a:ext cx="2849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Button Board and </a:t>
            </a:r>
            <a:r>
              <a:rPr lang="en-US" altLang="zh-CN" dirty="0" smtClean="0"/>
              <a:t>Mic </a:t>
            </a:r>
            <a:r>
              <a:rPr lang="en-US" altLang="zh-CN" dirty="0"/>
              <a:t>Board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79360" y="586794"/>
            <a:ext cx="10368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Changing the cable connector to FCC connector </a:t>
            </a:r>
            <a:r>
              <a:rPr lang="en-US" altLang="zh-TW" dirty="0" smtClean="0"/>
              <a:t>on the Mic board which </a:t>
            </a:r>
            <a:r>
              <a:rPr lang="en-US" altLang="zh-CN" dirty="0" smtClean="0"/>
              <a:t>will </a:t>
            </a:r>
            <a:r>
              <a:rPr lang="en-US" altLang="zh-TW" dirty="0"/>
              <a:t>interfere with </a:t>
            </a:r>
            <a:r>
              <a:rPr lang="en-US" altLang="zh-TW" dirty="0" smtClean="0"/>
              <a:t>mic-holder-part and </a:t>
            </a:r>
            <a:r>
              <a:rPr lang="en-US" altLang="zh-TW" dirty="0" smtClean="0"/>
              <a:t>silicon-mic, so the </a:t>
            </a:r>
            <a:r>
              <a:rPr lang="en-US" altLang="zh-TW" dirty="0" smtClean="0"/>
              <a:t>mic-holder-part and silicon-mic</a:t>
            </a:r>
            <a:r>
              <a:rPr lang="zh-TW" altLang="en-US" dirty="0" smtClean="0"/>
              <a:t> </a:t>
            </a:r>
            <a:r>
              <a:rPr lang="en-US" altLang="zh-TW" dirty="0" smtClean="0"/>
              <a:t>need to be modified. </a:t>
            </a:r>
            <a:endParaRPr lang="zh-TW" altLang="en-US" dirty="0"/>
          </a:p>
        </p:txBody>
      </p:sp>
      <p:sp>
        <p:nvSpPr>
          <p:cNvPr id="8" name="橢圓 7"/>
          <p:cNvSpPr/>
          <p:nvPr/>
        </p:nvSpPr>
        <p:spPr>
          <a:xfrm>
            <a:off x="3623130" y="2475998"/>
            <a:ext cx="432262" cy="299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2520308" y="3342826"/>
            <a:ext cx="432262" cy="299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9236992" y="2063133"/>
            <a:ext cx="432262" cy="299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8328534" y="3020619"/>
            <a:ext cx="432262" cy="299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604" y="4704985"/>
            <a:ext cx="4646386" cy="1623878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6352981" y="4075718"/>
            <a:ext cx="4964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Need to modify mic-holder-part and accordingly silicon-mic</a:t>
            </a:r>
            <a:endParaRPr lang="zh-TW" altLang="en-US" dirty="0"/>
          </a:p>
        </p:txBody>
      </p:sp>
      <p:cxnSp>
        <p:nvCxnSpPr>
          <p:cNvPr id="14" name="直線接點 13"/>
          <p:cNvCxnSpPr/>
          <p:nvPr/>
        </p:nvCxnSpPr>
        <p:spPr>
          <a:xfrm flipH="1">
            <a:off x="8070256" y="4482465"/>
            <a:ext cx="248685" cy="7858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 flipH="1">
            <a:off x="6543061" y="5516477"/>
            <a:ext cx="389828" cy="3929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5721911" y="5958162"/>
            <a:ext cx="324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Mic holder part</a:t>
            </a:r>
            <a:endParaRPr lang="zh-TW" altLang="en-US" dirty="0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241" y="5114716"/>
            <a:ext cx="4188051" cy="1150511"/>
          </a:xfrm>
          <a:prstGeom prst="rect">
            <a:avLst/>
          </a:prstGeom>
        </p:spPr>
      </p:pic>
      <p:cxnSp>
        <p:nvCxnSpPr>
          <p:cNvPr id="18" name="直線接點 17"/>
          <p:cNvCxnSpPr/>
          <p:nvPr/>
        </p:nvCxnSpPr>
        <p:spPr>
          <a:xfrm flipH="1">
            <a:off x="3247326" y="5561945"/>
            <a:ext cx="389828" cy="3929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2426176" y="6003630"/>
            <a:ext cx="324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Mic silicon part</a:t>
            </a:r>
            <a:endParaRPr lang="zh-TW" altLang="en-US" dirty="0"/>
          </a:p>
        </p:txBody>
      </p:sp>
      <p:cxnSp>
        <p:nvCxnSpPr>
          <p:cNvPr id="20" name="直線接點 19"/>
          <p:cNvCxnSpPr/>
          <p:nvPr/>
        </p:nvCxnSpPr>
        <p:spPr>
          <a:xfrm flipH="1">
            <a:off x="5281378" y="4704985"/>
            <a:ext cx="1177378" cy="8541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/>
        </p:nvCxnSpPr>
        <p:spPr>
          <a:xfrm flipH="1">
            <a:off x="8272956" y="3322008"/>
            <a:ext cx="248685" cy="7858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430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406" y="2254775"/>
            <a:ext cx="2781300" cy="3476625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79360" y="1458272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Original PCBA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118159" y="1458272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Current PCBA</a:t>
            </a:r>
          </a:p>
        </p:txBody>
      </p:sp>
      <p:sp>
        <p:nvSpPr>
          <p:cNvPr id="5" name="矩形 4"/>
          <p:cNvSpPr/>
          <p:nvPr/>
        </p:nvSpPr>
        <p:spPr>
          <a:xfrm>
            <a:off x="479360" y="85498"/>
            <a:ext cx="1595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Side LED </a:t>
            </a:r>
            <a:r>
              <a:rPr lang="en-US" altLang="zh-CN" dirty="0"/>
              <a:t>Board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287" y="2254775"/>
            <a:ext cx="2275912" cy="3147320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1646706" y="2534204"/>
            <a:ext cx="947651" cy="8312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8133405" y="2550829"/>
            <a:ext cx="947651" cy="8312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479360" y="587219"/>
            <a:ext cx="10368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Changing the cable connector to FCC connector </a:t>
            </a:r>
            <a:r>
              <a:rPr lang="en-US" altLang="zh-TW" dirty="0" smtClean="0"/>
              <a:t>on </a:t>
            </a:r>
            <a:r>
              <a:rPr lang="en-US" altLang="zh-TW" dirty="0"/>
              <a:t>the </a:t>
            </a:r>
            <a:r>
              <a:rPr lang="en-US" altLang="zh-CN" dirty="0"/>
              <a:t>Side LED </a:t>
            </a:r>
            <a:r>
              <a:rPr lang="en-US" altLang="zh-CN" dirty="0" smtClean="0"/>
              <a:t>Board</a:t>
            </a:r>
            <a:r>
              <a:rPr lang="en-US" altLang="zh-TW" dirty="0" smtClean="0"/>
              <a:t>.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1348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08" y="3936421"/>
            <a:ext cx="8003203" cy="2311531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50" y="1298634"/>
            <a:ext cx="8003203" cy="2324671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479360" y="1351384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Original PCBA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479360" y="3835522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Current PCBA</a:t>
            </a:r>
          </a:p>
        </p:txBody>
      </p:sp>
      <p:sp>
        <p:nvSpPr>
          <p:cNvPr id="6" name="矩形 5"/>
          <p:cNvSpPr/>
          <p:nvPr/>
        </p:nvSpPr>
        <p:spPr>
          <a:xfrm>
            <a:off x="479360" y="85498"/>
            <a:ext cx="1144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/>
              <a:t>SoC</a:t>
            </a:r>
            <a:r>
              <a:rPr lang="en-US" altLang="zh-CN" dirty="0" smtClean="0"/>
              <a:t> </a:t>
            </a:r>
            <a:r>
              <a:rPr lang="en-US" altLang="zh-CN" dirty="0"/>
              <a:t>Board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79360" y="483233"/>
            <a:ext cx="10368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Changing the cable connector to FCC connector </a:t>
            </a:r>
            <a:r>
              <a:rPr lang="en-US" altLang="zh-TW" dirty="0" smtClean="0"/>
              <a:t>on </a:t>
            </a:r>
            <a:r>
              <a:rPr lang="en-US" altLang="zh-TW" dirty="0"/>
              <a:t>the </a:t>
            </a:r>
            <a:r>
              <a:rPr lang="en-US" altLang="zh-CN" dirty="0" err="1" smtClean="0"/>
              <a:t>SoC</a:t>
            </a:r>
            <a:r>
              <a:rPr lang="en-US" altLang="zh-CN" dirty="0" smtClean="0"/>
              <a:t> Board</a:t>
            </a:r>
            <a:r>
              <a:rPr lang="en-US" altLang="zh-CN" dirty="0"/>
              <a:t> </a:t>
            </a:r>
            <a:r>
              <a:rPr lang="en-US" altLang="zh-CN" dirty="0" smtClean="0"/>
              <a:t>and moving the position of some connectors.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8" name="橢圓 7"/>
          <p:cNvSpPr/>
          <p:nvPr/>
        </p:nvSpPr>
        <p:spPr>
          <a:xfrm>
            <a:off x="8596146" y="1845078"/>
            <a:ext cx="490451" cy="15212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8596145" y="4396597"/>
            <a:ext cx="490451" cy="15212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5332011" y="3102326"/>
            <a:ext cx="423949" cy="5440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5018202" y="4548165"/>
            <a:ext cx="423949" cy="5440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/>
          <p:cNvCxnSpPr/>
          <p:nvPr/>
        </p:nvCxnSpPr>
        <p:spPr>
          <a:xfrm flipH="1">
            <a:off x="5272435" y="3688189"/>
            <a:ext cx="211977" cy="8684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橢圓 17"/>
          <p:cNvSpPr/>
          <p:nvPr/>
        </p:nvSpPr>
        <p:spPr>
          <a:xfrm>
            <a:off x="4896982" y="2460969"/>
            <a:ext cx="545169" cy="3321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4786842" y="5113272"/>
            <a:ext cx="545169" cy="3321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1" name="直線單箭頭接點 20"/>
          <p:cNvCxnSpPr/>
          <p:nvPr/>
        </p:nvCxnSpPr>
        <p:spPr>
          <a:xfrm flipH="1">
            <a:off x="4664226" y="2277687"/>
            <a:ext cx="395200" cy="83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4448095" y="1845078"/>
            <a:ext cx="6113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3mm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92245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964" y="3698544"/>
            <a:ext cx="4584470" cy="2569318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640" y="1208814"/>
            <a:ext cx="4620394" cy="290766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60" y="1248022"/>
            <a:ext cx="4479884" cy="2953769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79360" y="831263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Original PCBA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711032" y="838191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Current PCBA</a:t>
            </a:r>
          </a:p>
        </p:txBody>
      </p:sp>
      <p:sp>
        <p:nvSpPr>
          <p:cNvPr id="5" name="矩形 4"/>
          <p:cNvSpPr/>
          <p:nvPr/>
        </p:nvSpPr>
        <p:spPr>
          <a:xfrm>
            <a:off x="479360" y="85498"/>
            <a:ext cx="1233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Amp Board</a:t>
            </a:r>
            <a:endParaRPr lang="en-US" altLang="zh-CN" dirty="0"/>
          </a:p>
        </p:txBody>
      </p:sp>
      <p:sp>
        <p:nvSpPr>
          <p:cNvPr id="7" name="橢圓 6"/>
          <p:cNvSpPr/>
          <p:nvPr/>
        </p:nvSpPr>
        <p:spPr>
          <a:xfrm>
            <a:off x="2957951" y="1348855"/>
            <a:ext cx="906087" cy="3491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363092" y="1348854"/>
            <a:ext cx="906087" cy="3491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1363092" y="3767341"/>
            <a:ext cx="906087" cy="3491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2398221" y="3622403"/>
            <a:ext cx="700350" cy="5680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9892146" y="3243663"/>
            <a:ext cx="861068" cy="5674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492240" y="1697990"/>
            <a:ext cx="806335" cy="1929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10605280" y="2637389"/>
            <a:ext cx="700350" cy="7890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479360" y="461931"/>
            <a:ext cx="10368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Moving the position of some connectors.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17" name="橢圓 16"/>
          <p:cNvSpPr/>
          <p:nvPr/>
        </p:nvSpPr>
        <p:spPr>
          <a:xfrm>
            <a:off x="9897004" y="5356446"/>
            <a:ext cx="861068" cy="5674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964" y="4249218"/>
            <a:ext cx="4281253" cy="2101706"/>
          </a:xfrm>
          <a:prstGeom prst="rect">
            <a:avLst/>
          </a:prstGeom>
        </p:spPr>
      </p:pic>
      <p:sp>
        <p:nvSpPr>
          <p:cNvPr id="19" name="橢圓 18"/>
          <p:cNvSpPr/>
          <p:nvPr/>
        </p:nvSpPr>
        <p:spPr>
          <a:xfrm>
            <a:off x="2609513" y="5700421"/>
            <a:ext cx="723891" cy="5674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1" name="直線單箭頭接點 20"/>
          <p:cNvCxnSpPr/>
          <p:nvPr/>
        </p:nvCxnSpPr>
        <p:spPr>
          <a:xfrm flipV="1">
            <a:off x="3410994" y="5640166"/>
            <a:ext cx="6356461" cy="2837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005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71542" y="85498"/>
            <a:ext cx="28563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Cable routing</a:t>
            </a:r>
          </a:p>
          <a:p>
            <a:r>
              <a:rPr lang="en-US" altLang="zh-CN" dirty="0"/>
              <a:t>Side LED Board to LED </a:t>
            </a:r>
            <a:r>
              <a:rPr lang="en-US" altLang="zh-CN" dirty="0" smtClean="0"/>
              <a:t>board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315703" y="1090209"/>
            <a:ext cx="324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</a:t>
            </a:r>
            <a:r>
              <a:rPr lang="en-US" altLang="zh-CN" dirty="0"/>
              <a:t>Original </a:t>
            </a:r>
            <a:r>
              <a:rPr lang="en-US" altLang="zh-CN" dirty="0" smtClean="0"/>
              <a:t>cable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315703" y="3957603"/>
            <a:ext cx="311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Current </a:t>
            </a:r>
            <a:r>
              <a:rPr lang="en-US" altLang="zh-CN" dirty="0" smtClean="0"/>
              <a:t>FFC </a:t>
            </a:r>
            <a:r>
              <a:rPr lang="en-US" altLang="zh-CN" dirty="0"/>
              <a:t>cable</a:t>
            </a:r>
            <a:endParaRPr lang="en-US" altLang="zh-CN" dirty="0" smtClean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6053" y="3406454"/>
            <a:ext cx="10712507" cy="2883861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6053" y="454831"/>
            <a:ext cx="10646005" cy="3148176"/>
          </a:xfrm>
          <a:prstGeom prst="rect">
            <a:avLst/>
          </a:prstGeom>
        </p:spPr>
      </p:pic>
      <p:cxnSp>
        <p:nvCxnSpPr>
          <p:cNvPr id="14" name="直線單箭頭接點 13"/>
          <p:cNvCxnSpPr/>
          <p:nvPr/>
        </p:nvCxnSpPr>
        <p:spPr>
          <a:xfrm flipH="1">
            <a:off x="4763193" y="1953491"/>
            <a:ext cx="33251" cy="5735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>
            <a:off x="7057505" y="1643854"/>
            <a:ext cx="210591" cy="4703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H="1">
            <a:off x="4646815" y="4178178"/>
            <a:ext cx="33251" cy="5735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7057505" y="3994617"/>
            <a:ext cx="210591" cy="4703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361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71542" y="85498"/>
            <a:ext cx="24059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Cable routing</a:t>
            </a:r>
          </a:p>
          <a:p>
            <a:r>
              <a:rPr lang="en-US" altLang="zh-CN" dirty="0" err="1" smtClean="0"/>
              <a:t>SoC</a:t>
            </a:r>
            <a:r>
              <a:rPr lang="en-US" altLang="zh-CN" dirty="0" smtClean="0"/>
              <a:t> Board </a:t>
            </a:r>
            <a:r>
              <a:rPr lang="en-US" altLang="zh-CN" dirty="0"/>
              <a:t>to LED </a:t>
            </a:r>
            <a:r>
              <a:rPr lang="en-US" altLang="zh-CN" dirty="0" smtClean="0"/>
              <a:t>board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315703" y="1090209"/>
            <a:ext cx="324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</a:t>
            </a:r>
            <a:r>
              <a:rPr lang="en-US" altLang="zh-CN" dirty="0"/>
              <a:t>Original </a:t>
            </a:r>
            <a:r>
              <a:rPr lang="en-US" altLang="zh-CN" dirty="0" smtClean="0"/>
              <a:t>cable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15703" y="3957603"/>
            <a:ext cx="311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Current </a:t>
            </a:r>
            <a:r>
              <a:rPr lang="en-US" altLang="zh-CN" dirty="0" smtClean="0"/>
              <a:t>FFC </a:t>
            </a:r>
            <a:r>
              <a:rPr lang="en-US" altLang="zh-CN" dirty="0"/>
              <a:t>cable</a:t>
            </a:r>
            <a:endParaRPr lang="en-US" altLang="zh-CN" dirty="0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890" y="686270"/>
            <a:ext cx="6691485" cy="300543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5890" y="3623492"/>
            <a:ext cx="6691485" cy="2800590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 flipH="1">
            <a:off x="7198822" y="2050119"/>
            <a:ext cx="33251" cy="5735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 flipH="1" flipV="1">
            <a:off x="6783187" y="4613724"/>
            <a:ext cx="216129" cy="6399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817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443" y="3413415"/>
            <a:ext cx="4858183" cy="288255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443" y="1064116"/>
            <a:ext cx="4858183" cy="1981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1542" y="85498"/>
            <a:ext cx="41060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Cable routing</a:t>
            </a:r>
          </a:p>
          <a:p>
            <a:r>
              <a:rPr lang="en-US" altLang="zh-CN" dirty="0" err="1" smtClean="0"/>
              <a:t>SoC</a:t>
            </a:r>
            <a:r>
              <a:rPr lang="en-US" altLang="zh-CN" dirty="0" smtClean="0"/>
              <a:t> Board </a:t>
            </a:r>
            <a:r>
              <a:rPr lang="en-US" altLang="zh-CN" dirty="0"/>
              <a:t>to </a:t>
            </a:r>
            <a:r>
              <a:rPr lang="en-US" altLang="zh-CN" dirty="0" smtClean="0"/>
              <a:t>Button board and Mic board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15701" y="962644"/>
            <a:ext cx="324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</a:t>
            </a:r>
            <a:r>
              <a:rPr lang="en-US" altLang="zh-CN" dirty="0"/>
              <a:t>Original </a:t>
            </a:r>
            <a:r>
              <a:rPr lang="en-US" altLang="zh-CN" dirty="0" smtClean="0"/>
              <a:t>cable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382204" y="3284661"/>
            <a:ext cx="311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Current </a:t>
            </a:r>
            <a:r>
              <a:rPr lang="en-US" altLang="zh-CN" dirty="0" smtClean="0"/>
              <a:t>FFC </a:t>
            </a:r>
            <a:r>
              <a:rPr lang="en-US" altLang="zh-CN" dirty="0"/>
              <a:t>cable</a:t>
            </a:r>
            <a:endParaRPr lang="en-US" altLang="zh-CN" dirty="0" smtClean="0"/>
          </a:p>
        </p:txBody>
      </p:sp>
      <p:cxnSp>
        <p:nvCxnSpPr>
          <p:cNvPr id="9" name="直線單箭頭接點 8"/>
          <p:cNvCxnSpPr/>
          <p:nvPr/>
        </p:nvCxnSpPr>
        <p:spPr>
          <a:xfrm flipH="1">
            <a:off x="5910349" y="962644"/>
            <a:ext cx="623455" cy="7165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V="1">
            <a:off x="3898669" y="2265785"/>
            <a:ext cx="368142" cy="7568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flipH="1" flipV="1">
            <a:off x="5400113" y="4476268"/>
            <a:ext cx="576738" cy="7274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>
            <a:off x="4743167" y="3541222"/>
            <a:ext cx="369160" cy="8048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965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04" y="1331976"/>
            <a:ext cx="10427759" cy="161784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71542" y="85498"/>
            <a:ext cx="18768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Cable routing</a:t>
            </a:r>
          </a:p>
          <a:p>
            <a:r>
              <a:rPr lang="en-US" altLang="zh-CN" dirty="0" smtClean="0"/>
              <a:t>SPK to Amp board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315701" y="962644"/>
            <a:ext cx="324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</a:t>
            </a:r>
            <a:r>
              <a:rPr lang="en-US" altLang="zh-CN" dirty="0"/>
              <a:t>Original </a:t>
            </a:r>
            <a:r>
              <a:rPr lang="en-US" altLang="zh-CN" dirty="0"/>
              <a:t>Amp board</a:t>
            </a:r>
            <a:endParaRPr lang="en-US" altLang="zh-CN" dirty="0" smtClean="0"/>
          </a:p>
        </p:txBody>
      </p:sp>
      <p:cxnSp>
        <p:nvCxnSpPr>
          <p:cNvPr id="8" name="直線單箭頭接點 7"/>
          <p:cNvCxnSpPr/>
          <p:nvPr/>
        </p:nvCxnSpPr>
        <p:spPr>
          <a:xfrm>
            <a:off x="2867891" y="1645920"/>
            <a:ext cx="124691" cy="2992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 flipH="1">
            <a:off x="8179723" y="1720735"/>
            <a:ext cx="257695" cy="2410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62" y="4132861"/>
            <a:ext cx="10196201" cy="1256640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4872785" y="3794307"/>
            <a:ext cx="1446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 </a:t>
            </a:r>
            <a:r>
              <a:rPr lang="en-US" altLang="zh-CN" sz="1600" dirty="0" smtClean="0"/>
              <a:t>Bottom view</a:t>
            </a:r>
            <a:endParaRPr lang="en-US" altLang="zh-CN" sz="1600" dirty="0" smtClean="0"/>
          </a:p>
        </p:txBody>
      </p:sp>
      <p:sp>
        <p:nvSpPr>
          <p:cNvPr id="17" name="文字方塊 16"/>
          <p:cNvSpPr txBox="1"/>
          <p:nvPr/>
        </p:nvSpPr>
        <p:spPr>
          <a:xfrm>
            <a:off x="8013469" y="5586153"/>
            <a:ext cx="2601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SPEAKER_CORD_ASSY_LEFT</a:t>
            </a:r>
            <a:endParaRPr lang="zh-TW" altLang="en-US" sz="1600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902970" y="5586153"/>
            <a:ext cx="2723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SPEAKER_CORD_ASSY_RIGHT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53201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19701" y="458334"/>
            <a:ext cx="311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Current </a:t>
            </a:r>
            <a:r>
              <a:rPr lang="en-US" altLang="zh-CN" dirty="0"/>
              <a:t>Amp board</a:t>
            </a:r>
            <a:endParaRPr lang="en-US" altLang="zh-CN" dirty="0" smtClean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01" y="1342408"/>
            <a:ext cx="10352763" cy="1408491"/>
          </a:xfrm>
          <a:prstGeom prst="rect">
            <a:avLst/>
          </a:prstGeom>
        </p:spPr>
      </p:pic>
      <p:cxnSp>
        <p:nvCxnSpPr>
          <p:cNvPr id="4" name="直線單箭頭接點 3"/>
          <p:cNvCxnSpPr/>
          <p:nvPr/>
        </p:nvCxnSpPr>
        <p:spPr>
          <a:xfrm>
            <a:off x="2726482" y="1619705"/>
            <a:ext cx="124691" cy="2992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單箭頭接點 4"/>
          <p:cNvCxnSpPr/>
          <p:nvPr/>
        </p:nvCxnSpPr>
        <p:spPr>
          <a:xfrm flipH="1">
            <a:off x="8246132" y="1554481"/>
            <a:ext cx="224445" cy="3644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01" y="4291012"/>
            <a:ext cx="10352763" cy="129884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8013469" y="5586153"/>
            <a:ext cx="2601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SPEAKER_CORD_ASSY_LEFT</a:t>
            </a:r>
            <a:endParaRPr lang="zh-TW" altLang="en-US" sz="16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902970" y="5586153"/>
            <a:ext cx="2723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SPEAKER_CORD_ASSY_RIGHT</a:t>
            </a:r>
            <a:endParaRPr lang="zh-TW" altLang="en-US" sz="16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4800817" y="3867173"/>
            <a:ext cx="159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 </a:t>
            </a:r>
            <a:r>
              <a:rPr lang="en-US" altLang="zh-CN" sz="1600" dirty="0" smtClean="0"/>
              <a:t>Bottom view</a:t>
            </a:r>
            <a:endParaRPr lang="en-US" altLang="zh-CN" sz="1600" dirty="0" smtClean="0"/>
          </a:p>
        </p:txBody>
      </p:sp>
    </p:spTree>
    <p:extLst>
      <p:ext uri="{BB962C8B-B14F-4D97-AF65-F5344CB8AC3E}">
        <p14:creationId xmlns:p14="http://schemas.microsoft.com/office/powerpoint/2010/main" val="2858180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3" y="823782"/>
            <a:ext cx="9956971" cy="136246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19701" y="233888"/>
            <a:ext cx="311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Cable assembly</a:t>
            </a:r>
            <a:endParaRPr lang="en-US" altLang="zh-CN" dirty="0" smtClean="0"/>
          </a:p>
        </p:txBody>
      </p:sp>
      <p:cxnSp>
        <p:nvCxnSpPr>
          <p:cNvPr id="5" name="直線單箭頭接點 4"/>
          <p:cNvCxnSpPr/>
          <p:nvPr/>
        </p:nvCxnSpPr>
        <p:spPr>
          <a:xfrm>
            <a:off x="3000894" y="1487973"/>
            <a:ext cx="99753" cy="9310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單箭頭接點 5"/>
          <p:cNvCxnSpPr/>
          <p:nvPr/>
        </p:nvCxnSpPr>
        <p:spPr>
          <a:xfrm flipH="1">
            <a:off x="3225338" y="1590497"/>
            <a:ext cx="443345" cy="8866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26" y="2477188"/>
            <a:ext cx="3659615" cy="1886989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315093" y="4339238"/>
            <a:ext cx="540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OR</a:t>
            </a:r>
            <a:endParaRPr lang="zh-TW" altLang="en-US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070" y="4630184"/>
            <a:ext cx="2093235" cy="1728577"/>
          </a:xfrm>
          <a:prstGeom prst="rect">
            <a:avLst/>
          </a:prstGeom>
        </p:spPr>
      </p:pic>
      <p:cxnSp>
        <p:nvCxnSpPr>
          <p:cNvPr id="12" name="直線單箭頭接點 11"/>
          <p:cNvCxnSpPr/>
          <p:nvPr/>
        </p:nvCxnSpPr>
        <p:spPr>
          <a:xfrm>
            <a:off x="9883833" y="1590497"/>
            <a:ext cx="349134" cy="9448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圖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4173" y="2597347"/>
            <a:ext cx="3269301" cy="1384449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0454" y="2535383"/>
            <a:ext cx="3207706" cy="1455836"/>
          </a:xfrm>
          <a:prstGeom prst="rect">
            <a:avLst/>
          </a:prstGeom>
        </p:spPr>
      </p:pic>
      <p:cxnSp>
        <p:nvCxnSpPr>
          <p:cNvPr id="15" name="直線單箭頭接點 14"/>
          <p:cNvCxnSpPr/>
          <p:nvPr/>
        </p:nvCxnSpPr>
        <p:spPr>
          <a:xfrm>
            <a:off x="6571561" y="1713799"/>
            <a:ext cx="30130" cy="10294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48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685" y="1211022"/>
            <a:ext cx="10184871" cy="1337336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19701" y="458334"/>
            <a:ext cx="311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Cable assembly</a:t>
            </a:r>
            <a:endParaRPr lang="en-US" altLang="zh-CN" dirty="0" smtClean="0"/>
          </a:p>
        </p:txBody>
      </p:sp>
      <p:sp>
        <p:nvSpPr>
          <p:cNvPr id="10" name="橢圓 9"/>
          <p:cNvSpPr/>
          <p:nvPr/>
        </p:nvSpPr>
        <p:spPr>
          <a:xfrm>
            <a:off x="2194560" y="1404851"/>
            <a:ext cx="232756" cy="332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3241435" y="1404850"/>
            <a:ext cx="232756" cy="332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4682836" y="1404849"/>
            <a:ext cx="232756" cy="332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7171112" y="1713435"/>
            <a:ext cx="232756" cy="332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8797934" y="1380926"/>
            <a:ext cx="232756" cy="332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9961187" y="1380926"/>
            <a:ext cx="232756" cy="332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685" y="3749041"/>
            <a:ext cx="4547590" cy="2106492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1147685" y="3379709"/>
            <a:ext cx="3111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Sponge for all FFC cable</a:t>
            </a:r>
            <a:endParaRPr lang="en-US" altLang="zh-CN" sz="1600" dirty="0" smtClean="0"/>
          </a:p>
        </p:txBody>
      </p:sp>
    </p:spTree>
    <p:extLst>
      <p:ext uri="{BB962C8B-B14F-4D97-AF65-F5344CB8AC3E}">
        <p14:creationId xmlns:p14="http://schemas.microsoft.com/office/powerpoint/2010/main" val="3671171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251</Words>
  <Application>Microsoft Office PowerPoint</Application>
  <PresentationFormat>寬螢幕</PresentationFormat>
  <Paragraphs>55</Paragraphs>
  <Slides>13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9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31</cp:revision>
  <dcterms:created xsi:type="dcterms:W3CDTF">2018-11-16T05:26:15Z</dcterms:created>
  <dcterms:modified xsi:type="dcterms:W3CDTF">2020-12-04T06:19:29Z</dcterms:modified>
</cp:coreProperties>
</file>